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2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4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448EB-CB4F-CC4B-B403-42F78306FD22}" type="datetimeFigureOut">
              <a:rPr lang="en-US" smtClean="0"/>
              <a:t>24/10/17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B3CA-1491-3A44-9B76-4DBA93C9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5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When-Is-Halloween-2015-Date-In-USA-UK-Australia-Ind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5" y="0"/>
            <a:ext cx="39878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37228" y="1487327"/>
            <a:ext cx="6733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Marker Felt"/>
                <a:cs typeface="Marker Felt"/>
              </a:rPr>
              <a:t>GALLETAS DE HALLOWEEN PARA QUE PAS</a:t>
            </a:r>
            <a:r>
              <a:rPr lang="en-US" sz="2400" b="1" dirty="0" smtClean="0">
                <a:solidFill>
                  <a:schemeClr val="bg1"/>
                </a:solidFill>
                <a:latin typeface="Marker Felt"/>
                <a:cs typeface="Marker Felt"/>
              </a:rPr>
              <a:t>ÉIS UNA NOCHE TENEBROSAMENTE DULCE</a:t>
            </a:r>
            <a:r>
              <a:rPr lang="en-US" sz="2400" b="1" dirty="0" smtClean="0">
                <a:solidFill>
                  <a:schemeClr val="bg1"/>
                </a:solidFill>
                <a:latin typeface="Marker Felt"/>
                <a:cs typeface="Marker Felt"/>
              </a:rPr>
              <a:t> </a:t>
            </a:r>
            <a:endParaRPr lang="en-US" sz="2400" b="1" dirty="0">
              <a:solidFill>
                <a:schemeClr val="bg1"/>
              </a:solidFill>
              <a:latin typeface="Marker Felt"/>
              <a:cs typeface="Marker Felt"/>
            </a:endParaRPr>
          </a:p>
        </p:txBody>
      </p:sp>
      <p:pic>
        <p:nvPicPr>
          <p:cNvPr id="5" name="Picture 4" descr="20171024_1436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4" y="2547342"/>
            <a:ext cx="2021788" cy="181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0171024_1434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31" y="4822113"/>
            <a:ext cx="1990617" cy="170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71024_1430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4" y="4690512"/>
            <a:ext cx="2055207" cy="183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171024_1433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83" y="2529663"/>
            <a:ext cx="1966765" cy="182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57747" y="3375732"/>
            <a:ext cx="2807112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ELIGE EL BOTE QUE M</a:t>
            </a:r>
            <a:r>
              <a:rPr lang="en-US" sz="2000" b="1" dirty="0" smtClean="0">
                <a:solidFill>
                  <a:srgbClr val="FFFFFF"/>
                </a:solidFill>
              </a:rPr>
              <a:t>ÁS OS GUSTE 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FFFFFF"/>
                </a:solidFill>
              </a:rPr>
              <a:t>Y DISFRUTAREIS DE UNAS RICAS GALLETAS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3893197" y="4986306"/>
            <a:ext cx="1503810" cy="1420481"/>
          </a:xfrm>
          <a:prstGeom prst="star10">
            <a:avLst/>
          </a:prstGeom>
          <a:solidFill>
            <a:schemeClr val="tx1">
              <a:alpha val="5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160" y="5330143"/>
            <a:ext cx="138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4,00€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6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DULCE CREACION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RAEZ RIBALTA</dc:creator>
  <cp:lastModifiedBy>ANDREA RAEZ RIBALTA</cp:lastModifiedBy>
  <cp:revision>3</cp:revision>
  <dcterms:created xsi:type="dcterms:W3CDTF">2017-10-24T13:26:08Z</dcterms:created>
  <dcterms:modified xsi:type="dcterms:W3CDTF">2017-10-24T14:00:31Z</dcterms:modified>
</cp:coreProperties>
</file>